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0" r:id="rId2"/>
    <p:sldId id="269" r:id="rId3"/>
    <p:sldId id="260" r:id="rId4"/>
    <p:sldId id="257" r:id="rId5"/>
    <p:sldId id="258" r:id="rId6"/>
    <p:sldId id="259" r:id="rId7"/>
    <p:sldId id="261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4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10"/>
      </p:cViewPr>
      <p:guideLst>
        <p:guide orient="horz" pos="2160"/>
        <p:guide pos="44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85D6-1FB7-41EB-BE11-FCC7258AF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423A1-1929-4183-884A-75524E10E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E73BF-32ED-44CC-9AAD-546BDCAE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4B7EE-6D42-40D4-92CB-BB20B398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28051-59BB-44A1-9995-F4767415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4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2D34-4FB0-4F2D-B899-980475BA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26AF1-A1CE-4B54-BAE3-4FB99C503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3B5F7-3F06-4DD6-B4DB-8746A01B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F2D70-9283-41CF-9075-B8249D34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0B09F-8071-47B5-97D9-644D2980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3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A7E3BD-B8C1-4FDF-AD3D-D0BFFA53D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6ECEA4-2FF7-44D8-A29C-8D76F2002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89479-8774-4391-8BF0-84F9D447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F65B9-FEBE-46F5-A3E7-BF0ADD0A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49A6C-BF9F-4568-83D2-F4CD1E5B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778C-2DD2-4CCA-8CE7-6C30B746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35261-594D-4976-AB26-AD1DDF52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9684F-DD33-43A7-8D84-BBA2C649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F19D5-E198-49E8-AA77-EEAD0005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EDB42-9E6E-4252-A3C1-652940FA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9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77291-3D0D-41CB-8724-931962A68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18475-825A-4013-BA74-477669092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CF65-C8EC-4C84-87BC-ABACF3B2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5861A-D410-4B01-9570-739B3256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0903A-1A55-462D-8A61-C43AE7C8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3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4501-08CF-4ADF-BBE1-C3D9A274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F1BE8-F833-48D0-9675-C765A1447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79C6F-6527-4B69-A148-FE40C0F9B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A3C97-76B7-4228-9C78-11B4E648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11A23-F402-4881-A80C-C982B537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73581-0240-41DD-B90E-2892DCA7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8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C8E3-790A-4FA9-B033-78F5340CB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A1A75-A288-47A8-9535-DB4C6F589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2AEEA-D42B-4B3D-ADC1-BC494324C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296D2-DA07-4720-9614-55D418AC7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426D09-EB49-47C8-B65D-37D170F4B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EC5F0-DD96-48C0-8F1B-95DDA3C8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B5F58-9EF0-4750-B12E-5B001D95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726C2-C851-4ECD-8439-75FC8760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5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1948A-DC78-4789-98DB-B42882B4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C79A1-3239-4CED-92D6-1E2B91E8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08E05-D180-4D21-AED1-F71E0E53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EC78C-25D3-487B-B49C-A4353771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2DF16-4F93-4876-8AF4-E7B9E1B7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56A697-0807-44BB-A6EE-CB1D4F3D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C8594-0FC6-4262-BC04-E1DAA2CC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3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02F4-EF63-40C5-ACCE-27E3C7C03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D2E2E-C50F-4752-BD77-19E08720D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E440F-15BB-4D9B-B803-35A8EBD0E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AA48D-9EDA-46E4-BF92-AE037C2C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2A94A-5C6B-4E62-BDF8-2E1135D4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66335-2897-4B5B-A317-BEA612D1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3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8E64-B83D-4957-BE66-25540719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1170B-17B0-4F8F-A78D-7774E8007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419AF-3B45-4E22-94E3-0E53A6618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4317A-5C24-4C21-8DCF-ED3F3C86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1BB32-746D-4604-802F-F3C63E36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9A9F3-D4CE-4749-A299-C8B65133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3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94599-1379-4A30-8BBA-F4C95E9E6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4FCD3-1921-45B4-9803-2108A6A2F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1E777-956A-4D5E-84DC-ECB0AB8FF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BBF4-1AEB-4E69-A549-9690FCB8E92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3F21C-9FF4-481F-BCAB-6A2C646F6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471A5-C113-4BB1-A0C6-AE4574A25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2342-D916-4A61-9BF0-ED2C2500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4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CAEE661-F5B8-4E06-88FD-FAB1AF0E205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0587680 w 12192000"/>
              <a:gd name="connsiteY0" fmla="*/ 5788843 h 6858000"/>
              <a:gd name="connsiteX1" fmla="*/ 10173391 w 12192000"/>
              <a:gd name="connsiteY1" fmla="*/ 6187690 h 6858000"/>
              <a:gd name="connsiteX2" fmla="*/ 10587680 w 12192000"/>
              <a:gd name="connsiteY2" fmla="*/ 6586537 h 6858000"/>
              <a:gd name="connsiteX3" fmla="*/ 11001968 w 12192000"/>
              <a:gd name="connsiteY3" fmla="*/ 6187690 h 6858000"/>
              <a:gd name="connsiteX4" fmla="*/ 10587680 w 12192000"/>
              <a:gd name="connsiteY4" fmla="*/ 5788843 h 6858000"/>
              <a:gd name="connsiteX5" fmla="*/ 11677614 w 12192000"/>
              <a:gd name="connsiteY5" fmla="*/ 5738636 h 6858000"/>
              <a:gd name="connsiteX6" fmla="*/ 11263324 w 12192000"/>
              <a:gd name="connsiteY6" fmla="*/ 6137483 h 6858000"/>
              <a:gd name="connsiteX7" fmla="*/ 11677614 w 12192000"/>
              <a:gd name="connsiteY7" fmla="*/ 6536330 h 6858000"/>
              <a:gd name="connsiteX8" fmla="*/ 12091902 w 12192000"/>
              <a:gd name="connsiteY8" fmla="*/ 6137483 h 6858000"/>
              <a:gd name="connsiteX9" fmla="*/ 11677614 w 12192000"/>
              <a:gd name="connsiteY9" fmla="*/ 5738636 h 6858000"/>
              <a:gd name="connsiteX10" fmla="*/ 9618582 w 12192000"/>
              <a:gd name="connsiteY10" fmla="*/ 5439853 h 6858000"/>
              <a:gd name="connsiteX11" fmla="*/ 9204294 w 12192000"/>
              <a:gd name="connsiteY11" fmla="*/ 5838700 h 6858000"/>
              <a:gd name="connsiteX12" fmla="*/ 9618582 w 12192000"/>
              <a:gd name="connsiteY12" fmla="*/ 6237547 h 6858000"/>
              <a:gd name="connsiteX13" fmla="*/ 10032872 w 12192000"/>
              <a:gd name="connsiteY13" fmla="*/ 5838700 h 6858000"/>
              <a:gd name="connsiteX14" fmla="*/ 9618582 w 12192000"/>
              <a:gd name="connsiteY14" fmla="*/ 5439853 h 6858000"/>
              <a:gd name="connsiteX15" fmla="*/ 8549950 w 12192000"/>
              <a:gd name="connsiteY15" fmla="*/ 4975059 h 6858000"/>
              <a:gd name="connsiteX16" fmla="*/ 8135662 w 12192000"/>
              <a:gd name="connsiteY16" fmla="*/ 5373906 h 6858000"/>
              <a:gd name="connsiteX17" fmla="*/ 8549950 w 12192000"/>
              <a:gd name="connsiteY17" fmla="*/ 5772753 h 6858000"/>
              <a:gd name="connsiteX18" fmla="*/ 8964239 w 12192000"/>
              <a:gd name="connsiteY18" fmla="*/ 5373906 h 6858000"/>
              <a:gd name="connsiteX19" fmla="*/ 8549950 w 12192000"/>
              <a:gd name="connsiteY19" fmla="*/ 4975059 h 6858000"/>
              <a:gd name="connsiteX20" fmla="*/ 7727309 w 12192000"/>
              <a:gd name="connsiteY20" fmla="*/ 4252149 h 6858000"/>
              <a:gd name="connsiteX21" fmla="*/ 7313020 w 12192000"/>
              <a:gd name="connsiteY21" fmla="*/ 4650996 h 6858000"/>
              <a:gd name="connsiteX22" fmla="*/ 7727309 w 12192000"/>
              <a:gd name="connsiteY22" fmla="*/ 5049843 h 6858000"/>
              <a:gd name="connsiteX23" fmla="*/ 8141598 w 12192000"/>
              <a:gd name="connsiteY23" fmla="*/ 4650996 h 6858000"/>
              <a:gd name="connsiteX24" fmla="*/ 7727309 w 12192000"/>
              <a:gd name="connsiteY24" fmla="*/ 4252149 h 6858000"/>
              <a:gd name="connsiteX25" fmla="*/ 7440334 w 12192000"/>
              <a:gd name="connsiteY25" fmla="*/ 3279784 h 6858000"/>
              <a:gd name="connsiteX26" fmla="*/ 7026046 w 12192000"/>
              <a:gd name="connsiteY26" fmla="*/ 3678630 h 6858000"/>
              <a:gd name="connsiteX27" fmla="*/ 7440334 w 12192000"/>
              <a:gd name="connsiteY27" fmla="*/ 4077477 h 6858000"/>
              <a:gd name="connsiteX28" fmla="*/ 7854623 w 12192000"/>
              <a:gd name="connsiteY28" fmla="*/ 3678630 h 6858000"/>
              <a:gd name="connsiteX29" fmla="*/ 7440334 w 12192000"/>
              <a:gd name="connsiteY29" fmla="*/ 3279784 h 6858000"/>
              <a:gd name="connsiteX30" fmla="*/ 7424689 w 12192000"/>
              <a:gd name="connsiteY30" fmla="*/ 2266049 h 6858000"/>
              <a:gd name="connsiteX31" fmla="*/ 7010401 w 12192000"/>
              <a:gd name="connsiteY31" fmla="*/ 2664896 h 6858000"/>
              <a:gd name="connsiteX32" fmla="*/ 7424689 w 12192000"/>
              <a:gd name="connsiteY32" fmla="*/ 3063743 h 6858000"/>
              <a:gd name="connsiteX33" fmla="*/ 7838978 w 12192000"/>
              <a:gd name="connsiteY33" fmla="*/ 2664896 h 6858000"/>
              <a:gd name="connsiteX34" fmla="*/ 7424689 w 12192000"/>
              <a:gd name="connsiteY34" fmla="*/ 2266049 h 6858000"/>
              <a:gd name="connsiteX35" fmla="*/ 7727309 w 12192000"/>
              <a:gd name="connsiteY35" fmla="*/ 1218900 h 6858000"/>
              <a:gd name="connsiteX36" fmla="*/ 7313020 w 12192000"/>
              <a:gd name="connsiteY36" fmla="*/ 1617747 h 6858000"/>
              <a:gd name="connsiteX37" fmla="*/ 7727309 w 12192000"/>
              <a:gd name="connsiteY37" fmla="*/ 2016594 h 6858000"/>
              <a:gd name="connsiteX38" fmla="*/ 8141598 w 12192000"/>
              <a:gd name="connsiteY38" fmla="*/ 1617747 h 6858000"/>
              <a:gd name="connsiteX39" fmla="*/ 7727309 w 12192000"/>
              <a:gd name="connsiteY39" fmla="*/ 1218900 h 6858000"/>
              <a:gd name="connsiteX40" fmla="*/ 8555886 w 12192000"/>
              <a:gd name="connsiteY40" fmla="*/ 587567 h 6858000"/>
              <a:gd name="connsiteX41" fmla="*/ 8141598 w 12192000"/>
              <a:gd name="connsiteY41" fmla="*/ 986414 h 6858000"/>
              <a:gd name="connsiteX42" fmla="*/ 8555886 w 12192000"/>
              <a:gd name="connsiteY42" fmla="*/ 1385261 h 6858000"/>
              <a:gd name="connsiteX43" fmla="*/ 8970175 w 12192000"/>
              <a:gd name="connsiteY43" fmla="*/ 986414 h 6858000"/>
              <a:gd name="connsiteX44" fmla="*/ 8555886 w 12192000"/>
              <a:gd name="connsiteY44" fmla="*/ 587567 h 6858000"/>
              <a:gd name="connsiteX45" fmla="*/ 10840938 w 12192000"/>
              <a:gd name="connsiteY45" fmla="*/ 271463 h 6858000"/>
              <a:gd name="connsiteX46" fmla="*/ 10426649 w 12192000"/>
              <a:gd name="connsiteY46" fmla="*/ 670309 h 6858000"/>
              <a:gd name="connsiteX47" fmla="*/ 10840938 w 12192000"/>
              <a:gd name="connsiteY47" fmla="*/ 1069156 h 6858000"/>
              <a:gd name="connsiteX48" fmla="*/ 11255226 w 12192000"/>
              <a:gd name="connsiteY48" fmla="*/ 670309 h 6858000"/>
              <a:gd name="connsiteX49" fmla="*/ 10840938 w 12192000"/>
              <a:gd name="connsiteY49" fmla="*/ 271463 h 6858000"/>
              <a:gd name="connsiteX50" fmla="*/ 9613186 w 12192000"/>
              <a:gd name="connsiteY50" fmla="*/ 271462 h 6858000"/>
              <a:gd name="connsiteX51" fmla="*/ 9198897 w 12192000"/>
              <a:gd name="connsiteY51" fmla="*/ 670309 h 6858000"/>
              <a:gd name="connsiteX52" fmla="*/ 9613186 w 12192000"/>
              <a:gd name="connsiteY52" fmla="*/ 1069156 h 6858000"/>
              <a:gd name="connsiteX53" fmla="*/ 10027474 w 12192000"/>
              <a:gd name="connsiteY53" fmla="*/ 670309 h 6858000"/>
              <a:gd name="connsiteX54" fmla="*/ 9613186 w 12192000"/>
              <a:gd name="connsiteY54" fmla="*/ 271462 h 6858000"/>
              <a:gd name="connsiteX55" fmla="*/ 0 w 12192000"/>
              <a:gd name="connsiteY55" fmla="*/ 0 h 6858000"/>
              <a:gd name="connsiteX56" fmla="*/ 12192000 w 12192000"/>
              <a:gd name="connsiteY56" fmla="*/ 0 h 6858000"/>
              <a:gd name="connsiteX57" fmla="*/ 12192000 w 12192000"/>
              <a:gd name="connsiteY57" fmla="*/ 636843 h 6858000"/>
              <a:gd name="connsiteX58" fmla="*/ 12157684 w 12192000"/>
              <a:gd name="connsiteY58" fmla="*/ 618911 h 6858000"/>
              <a:gd name="connsiteX59" fmla="*/ 11996424 w 12192000"/>
              <a:gd name="connsiteY59" fmla="*/ 587567 h 6858000"/>
              <a:gd name="connsiteX60" fmla="*/ 11582135 w 12192000"/>
              <a:gd name="connsiteY60" fmla="*/ 986414 h 6858000"/>
              <a:gd name="connsiteX61" fmla="*/ 11996424 w 12192000"/>
              <a:gd name="connsiteY61" fmla="*/ 1385262 h 6858000"/>
              <a:gd name="connsiteX62" fmla="*/ 12157684 w 12192000"/>
              <a:gd name="connsiteY62" fmla="*/ 1353919 h 6858000"/>
              <a:gd name="connsiteX63" fmla="*/ 12192000 w 12192000"/>
              <a:gd name="connsiteY63" fmla="*/ 1335987 h 6858000"/>
              <a:gd name="connsiteX64" fmla="*/ 12192000 w 12192000"/>
              <a:gd name="connsiteY64" fmla="*/ 1720903 h 6858000"/>
              <a:gd name="connsiteX65" fmla="*/ 12023308 w 12192000"/>
              <a:gd name="connsiteY65" fmla="*/ 1619891 h 6858000"/>
              <a:gd name="connsiteX66" fmla="*/ 10515134 w 12192000"/>
              <a:gd name="connsiteY66" fmla="*/ 1135631 h 6858000"/>
              <a:gd name="connsiteX67" fmla="*/ 7943097 w 12192000"/>
              <a:gd name="connsiteY67" fmla="*/ 2615425 h 6858000"/>
              <a:gd name="connsiteX68" fmla="*/ 8925528 w 12192000"/>
              <a:gd name="connsiteY68" fmla="*/ 5009782 h 6858000"/>
              <a:gd name="connsiteX69" fmla="*/ 12104741 w 12192000"/>
              <a:gd name="connsiteY69" fmla="*/ 5225824 h 6858000"/>
              <a:gd name="connsiteX70" fmla="*/ 12192000 w 12192000"/>
              <a:gd name="connsiteY70" fmla="*/ 5096963 h 6858000"/>
              <a:gd name="connsiteX71" fmla="*/ 12192000 w 12192000"/>
              <a:gd name="connsiteY71" fmla="*/ 5304668 h 6858000"/>
              <a:gd name="connsiteX72" fmla="*/ 12188569 w 12192000"/>
              <a:gd name="connsiteY72" fmla="*/ 5307393 h 6858000"/>
              <a:gd name="connsiteX73" fmla="*/ 12067227 w 12192000"/>
              <a:gd name="connsiteY73" fmla="*/ 5589420 h 6858000"/>
              <a:gd name="connsiteX74" fmla="*/ 12188569 w 12192000"/>
              <a:gd name="connsiteY74" fmla="*/ 5871447 h 6858000"/>
              <a:gd name="connsiteX75" fmla="*/ 12192000 w 12192000"/>
              <a:gd name="connsiteY75" fmla="*/ 5874173 h 6858000"/>
              <a:gd name="connsiteX76" fmla="*/ 12192000 w 12192000"/>
              <a:gd name="connsiteY76" fmla="*/ 6858000 h 6858000"/>
              <a:gd name="connsiteX77" fmla="*/ 0 w 12192000"/>
              <a:gd name="connsiteY7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2000" h="6858000">
                <a:moveTo>
                  <a:pt x="10587680" y="5788843"/>
                </a:moveTo>
                <a:cubicBezTo>
                  <a:pt x="10358874" y="5788843"/>
                  <a:pt x="10173391" y="5967413"/>
                  <a:pt x="10173391" y="6187690"/>
                </a:cubicBezTo>
                <a:cubicBezTo>
                  <a:pt x="10173391" y="6407968"/>
                  <a:pt x="10358874" y="6586537"/>
                  <a:pt x="10587680" y="6586537"/>
                </a:cubicBezTo>
                <a:cubicBezTo>
                  <a:pt x="10816485" y="6586537"/>
                  <a:pt x="11001968" y="6407968"/>
                  <a:pt x="11001968" y="6187690"/>
                </a:cubicBezTo>
                <a:cubicBezTo>
                  <a:pt x="11001968" y="5967413"/>
                  <a:pt x="10816485" y="5788843"/>
                  <a:pt x="10587680" y="5788843"/>
                </a:cubicBezTo>
                <a:close/>
                <a:moveTo>
                  <a:pt x="11677614" y="5738636"/>
                </a:moveTo>
                <a:cubicBezTo>
                  <a:pt x="11448808" y="5738636"/>
                  <a:pt x="11263324" y="5917206"/>
                  <a:pt x="11263324" y="6137483"/>
                </a:cubicBezTo>
                <a:cubicBezTo>
                  <a:pt x="11263324" y="6357760"/>
                  <a:pt x="11448808" y="6536330"/>
                  <a:pt x="11677614" y="6536330"/>
                </a:cubicBezTo>
                <a:cubicBezTo>
                  <a:pt x="11906419" y="6536330"/>
                  <a:pt x="12091902" y="6357760"/>
                  <a:pt x="12091902" y="6137483"/>
                </a:cubicBezTo>
                <a:cubicBezTo>
                  <a:pt x="12091902" y="5917206"/>
                  <a:pt x="11906419" y="5738636"/>
                  <a:pt x="11677614" y="5738636"/>
                </a:cubicBezTo>
                <a:close/>
                <a:moveTo>
                  <a:pt x="9618582" y="5439853"/>
                </a:moveTo>
                <a:cubicBezTo>
                  <a:pt x="9389777" y="5439853"/>
                  <a:pt x="9204294" y="5618423"/>
                  <a:pt x="9204294" y="5838700"/>
                </a:cubicBezTo>
                <a:cubicBezTo>
                  <a:pt x="9204294" y="6058978"/>
                  <a:pt x="9389777" y="6237547"/>
                  <a:pt x="9618582" y="6237547"/>
                </a:cubicBezTo>
                <a:cubicBezTo>
                  <a:pt x="9847388" y="6237547"/>
                  <a:pt x="10032872" y="6058978"/>
                  <a:pt x="10032872" y="5838700"/>
                </a:cubicBezTo>
                <a:cubicBezTo>
                  <a:pt x="10032872" y="5618423"/>
                  <a:pt x="9847388" y="5439853"/>
                  <a:pt x="9618582" y="5439853"/>
                </a:cubicBezTo>
                <a:close/>
                <a:moveTo>
                  <a:pt x="8549950" y="4975059"/>
                </a:moveTo>
                <a:cubicBezTo>
                  <a:pt x="8321145" y="4975059"/>
                  <a:pt x="8135662" y="5153628"/>
                  <a:pt x="8135662" y="5373906"/>
                </a:cubicBezTo>
                <a:cubicBezTo>
                  <a:pt x="8135662" y="5594183"/>
                  <a:pt x="8321145" y="5772753"/>
                  <a:pt x="8549950" y="5772753"/>
                </a:cubicBezTo>
                <a:cubicBezTo>
                  <a:pt x="8778756" y="5772753"/>
                  <a:pt x="8964239" y="5594183"/>
                  <a:pt x="8964239" y="5373906"/>
                </a:cubicBezTo>
                <a:cubicBezTo>
                  <a:pt x="8964239" y="5153628"/>
                  <a:pt x="8778756" y="4975059"/>
                  <a:pt x="8549950" y="4975059"/>
                </a:cubicBezTo>
                <a:close/>
                <a:moveTo>
                  <a:pt x="7727309" y="4252149"/>
                </a:moveTo>
                <a:cubicBezTo>
                  <a:pt x="7498503" y="4252149"/>
                  <a:pt x="7313020" y="4430718"/>
                  <a:pt x="7313020" y="4650996"/>
                </a:cubicBezTo>
                <a:cubicBezTo>
                  <a:pt x="7313020" y="4871273"/>
                  <a:pt x="7498503" y="5049843"/>
                  <a:pt x="7727309" y="5049843"/>
                </a:cubicBezTo>
                <a:cubicBezTo>
                  <a:pt x="7956115" y="5049843"/>
                  <a:pt x="8141598" y="4871273"/>
                  <a:pt x="8141598" y="4650996"/>
                </a:cubicBezTo>
                <a:cubicBezTo>
                  <a:pt x="8141598" y="4430718"/>
                  <a:pt x="7956115" y="4252149"/>
                  <a:pt x="7727309" y="4252149"/>
                </a:cubicBezTo>
                <a:close/>
                <a:moveTo>
                  <a:pt x="7440334" y="3279784"/>
                </a:moveTo>
                <a:cubicBezTo>
                  <a:pt x="7211529" y="3279784"/>
                  <a:pt x="7026046" y="3458353"/>
                  <a:pt x="7026046" y="3678630"/>
                </a:cubicBezTo>
                <a:cubicBezTo>
                  <a:pt x="7026046" y="3898907"/>
                  <a:pt x="7211529" y="4077477"/>
                  <a:pt x="7440334" y="4077477"/>
                </a:cubicBezTo>
                <a:cubicBezTo>
                  <a:pt x="7669140" y="4077477"/>
                  <a:pt x="7854623" y="3898907"/>
                  <a:pt x="7854623" y="3678630"/>
                </a:cubicBezTo>
                <a:cubicBezTo>
                  <a:pt x="7854623" y="3458353"/>
                  <a:pt x="7669140" y="3279784"/>
                  <a:pt x="7440334" y="3279784"/>
                </a:cubicBezTo>
                <a:close/>
                <a:moveTo>
                  <a:pt x="7424689" y="2266049"/>
                </a:moveTo>
                <a:cubicBezTo>
                  <a:pt x="7195883" y="2266049"/>
                  <a:pt x="7010401" y="2444619"/>
                  <a:pt x="7010401" y="2664896"/>
                </a:cubicBezTo>
                <a:cubicBezTo>
                  <a:pt x="7010401" y="2885173"/>
                  <a:pt x="7195883" y="3063743"/>
                  <a:pt x="7424689" y="3063743"/>
                </a:cubicBezTo>
                <a:cubicBezTo>
                  <a:pt x="7653495" y="3063743"/>
                  <a:pt x="7838978" y="2885173"/>
                  <a:pt x="7838978" y="2664896"/>
                </a:cubicBezTo>
                <a:cubicBezTo>
                  <a:pt x="7838978" y="2444619"/>
                  <a:pt x="7653495" y="2266049"/>
                  <a:pt x="7424689" y="2266049"/>
                </a:cubicBezTo>
                <a:close/>
                <a:moveTo>
                  <a:pt x="7727309" y="1218900"/>
                </a:moveTo>
                <a:cubicBezTo>
                  <a:pt x="7498503" y="1218900"/>
                  <a:pt x="7313020" y="1397469"/>
                  <a:pt x="7313020" y="1617747"/>
                </a:cubicBezTo>
                <a:cubicBezTo>
                  <a:pt x="7313020" y="1838024"/>
                  <a:pt x="7498503" y="2016594"/>
                  <a:pt x="7727309" y="2016594"/>
                </a:cubicBezTo>
                <a:cubicBezTo>
                  <a:pt x="7956115" y="2016594"/>
                  <a:pt x="8141598" y="1838024"/>
                  <a:pt x="8141598" y="1617747"/>
                </a:cubicBezTo>
                <a:cubicBezTo>
                  <a:pt x="8141598" y="1397469"/>
                  <a:pt x="7956115" y="1218900"/>
                  <a:pt x="7727309" y="1218900"/>
                </a:cubicBezTo>
                <a:close/>
                <a:moveTo>
                  <a:pt x="8555886" y="587567"/>
                </a:moveTo>
                <a:cubicBezTo>
                  <a:pt x="8327081" y="587567"/>
                  <a:pt x="8141598" y="766137"/>
                  <a:pt x="8141598" y="986414"/>
                </a:cubicBezTo>
                <a:cubicBezTo>
                  <a:pt x="8141598" y="1206692"/>
                  <a:pt x="8327081" y="1385261"/>
                  <a:pt x="8555886" y="1385261"/>
                </a:cubicBezTo>
                <a:cubicBezTo>
                  <a:pt x="8784692" y="1385261"/>
                  <a:pt x="8970175" y="1206692"/>
                  <a:pt x="8970175" y="986414"/>
                </a:cubicBezTo>
                <a:cubicBezTo>
                  <a:pt x="8970175" y="766137"/>
                  <a:pt x="8784692" y="587567"/>
                  <a:pt x="8555886" y="587567"/>
                </a:cubicBezTo>
                <a:close/>
                <a:moveTo>
                  <a:pt x="10840938" y="271463"/>
                </a:moveTo>
                <a:cubicBezTo>
                  <a:pt x="10612132" y="271463"/>
                  <a:pt x="10426649" y="450032"/>
                  <a:pt x="10426649" y="670309"/>
                </a:cubicBezTo>
                <a:cubicBezTo>
                  <a:pt x="10426649" y="890586"/>
                  <a:pt x="10612132" y="1069156"/>
                  <a:pt x="10840938" y="1069156"/>
                </a:cubicBezTo>
                <a:cubicBezTo>
                  <a:pt x="11069743" y="1069156"/>
                  <a:pt x="11255226" y="890586"/>
                  <a:pt x="11255226" y="670309"/>
                </a:cubicBezTo>
                <a:cubicBezTo>
                  <a:pt x="11255226" y="450032"/>
                  <a:pt x="11069743" y="271463"/>
                  <a:pt x="10840938" y="271463"/>
                </a:cubicBezTo>
                <a:close/>
                <a:moveTo>
                  <a:pt x="9613186" y="271462"/>
                </a:moveTo>
                <a:cubicBezTo>
                  <a:pt x="9384380" y="271462"/>
                  <a:pt x="9198897" y="450032"/>
                  <a:pt x="9198897" y="670309"/>
                </a:cubicBezTo>
                <a:cubicBezTo>
                  <a:pt x="9198897" y="890586"/>
                  <a:pt x="9384380" y="1069156"/>
                  <a:pt x="9613186" y="1069156"/>
                </a:cubicBezTo>
                <a:cubicBezTo>
                  <a:pt x="9841991" y="1069156"/>
                  <a:pt x="10027474" y="890586"/>
                  <a:pt x="10027474" y="670309"/>
                </a:cubicBezTo>
                <a:cubicBezTo>
                  <a:pt x="10027474" y="450032"/>
                  <a:pt x="9841991" y="271462"/>
                  <a:pt x="9613186" y="27146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36843"/>
                </a:lnTo>
                <a:lnTo>
                  <a:pt x="12157684" y="618911"/>
                </a:lnTo>
                <a:cubicBezTo>
                  <a:pt x="12108119" y="598728"/>
                  <a:pt x="12053626" y="587567"/>
                  <a:pt x="11996424" y="587567"/>
                </a:cubicBezTo>
                <a:cubicBezTo>
                  <a:pt x="11767618" y="587567"/>
                  <a:pt x="11582135" y="766137"/>
                  <a:pt x="11582135" y="986414"/>
                </a:cubicBezTo>
                <a:cubicBezTo>
                  <a:pt x="11582135" y="1206693"/>
                  <a:pt x="11767618" y="1385262"/>
                  <a:pt x="11996424" y="1385262"/>
                </a:cubicBezTo>
                <a:cubicBezTo>
                  <a:pt x="12053626" y="1385262"/>
                  <a:pt x="12108119" y="1374102"/>
                  <a:pt x="12157684" y="1353919"/>
                </a:cubicBezTo>
                <a:lnTo>
                  <a:pt x="12192000" y="1335987"/>
                </a:lnTo>
                <a:lnTo>
                  <a:pt x="12192000" y="1720903"/>
                </a:lnTo>
                <a:lnTo>
                  <a:pt x="12023308" y="1619891"/>
                </a:lnTo>
                <a:cubicBezTo>
                  <a:pt x="11520583" y="1335155"/>
                  <a:pt x="10943807" y="1135631"/>
                  <a:pt x="10515134" y="1135631"/>
                </a:cubicBezTo>
                <a:cubicBezTo>
                  <a:pt x="9657789" y="1135631"/>
                  <a:pt x="7891813" y="1418459"/>
                  <a:pt x="7943097" y="2615425"/>
                </a:cubicBezTo>
                <a:cubicBezTo>
                  <a:pt x="7994381" y="3812390"/>
                  <a:pt x="8231921" y="4574715"/>
                  <a:pt x="8925528" y="5009782"/>
                </a:cubicBezTo>
                <a:cubicBezTo>
                  <a:pt x="9619135" y="5444848"/>
                  <a:pt x="11449286" y="6173512"/>
                  <a:pt x="12104741" y="5225824"/>
                </a:cubicBezTo>
                <a:lnTo>
                  <a:pt x="12192000" y="5096963"/>
                </a:lnTo>
                <a:lnTo>
                  <a:pt x="12192000" y="5304668"/>
                </a:lnTo>
                <a:lnTo>
                  <a:pt x="12188569" y="5307393"/>
                </a:lnTo>
                <a:cubicBezTo>
                  <a:pt x="12113598" y="5379570"/>
                  <a:pt x="12067227" y="5479282"/>
                  <a:pt x="12067227" y="5589420"/>
                </a:cubicBezTo>
                <a:cubicBezTo>
                  <a:pt x="12067227" y="5699559"/>
                  <a:pt x="12113598" y="5799270"/>
                  <a:pt x="12188569" y="5871447"/>
                </a:cubicBezTo>
                <a:lnTo>
                  <a:pt x="12192000" y="5874173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5637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330FEF5-6C1B-4A50-98B1-995189189FF4}"/>
              </a:ext>
            </a:extLst>
          </p:cNvPr>
          <p:cNvSpPr/>
          <p:nvPr/>
        </p:nvSpPr>
        <p:spPr>
          <a:xfrm>
            <a:off x="0" y="0"/>
            <a:ext cx="9711102" cy="6858000"/>
          </a:xfrm>
          <a:custGeom>
            <a:avLst/>
            <a:gdLst>
              <a:gd name="connsiteX0" fmla="*/ 0 w 9711102"/>
              <a:gd name="connsiteY0" fmla="*/ 0 h 6858000"/>
              <a:gd name="connsiteX1" fmla="*/ 9375871 w 9711102"/>
              <a:gd name="connsiteY1" fmla="*/ 0 h 6858000"/>
              <a:gd name="connsiteX2" fmla="*/ 9333201 w 9711102"/>
              <a:gd name="connsiteY2" fmla="*/ 13863 h 6858000"/>
              <a:gd name="connsiteX3" fmla="*/ 7196027 w 9711102"/>
              <a:gd name="connsiteY3" fmla="*/ 1998993 h 6858000"/>
              <a:gd name="connsiteX4" fmla="*/ 9646242 w 9711102"/>
              <a:gd name="connsiteY4" fmla="*/ 6811834 h 6858000"/>
              <a:gd name="connsiteX5" fmla="*/ 9711102 w 9711102"/>
              <a:gd name="connsiteY5" fmla="*/ 6858000 h 6858000"/>
              <a:gd name="connsiteX6" fmla="*/ 0 w 97111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1102" h="6858000">
                <a:moveTo>
                  <a:pt x="0" y="0"/>
                </a:moveTo>
                <a:lnTo>
                  <a:pt x="9375871" y="0"/>
                </a:lnTo>
                <a:lnTo>
                  <a:pt x="9333201" y="13863"/>
                </a:lnTo>
                <a:cubicBezTo>
                  <a:pt x="8390100" y="344755"/>
                  <a:pt x="7561225" y="963210"/>
                  <a:pt x="7196027" y="1998993"/>
                </a:cubicBezTo>
                <a:cubicBezTo>
                  <a:pt x="6521813" y="3911207"/>
                  <a:pt x="8209377" y="5763681"/>
                  <a:pt x="9646242" y="6811834"/>
                </a:cubicBezTo>
                <a:lnTo>
                  <a:pt x="9711102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2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4C7ABB7-7FC3-4B28-92F5-F7578A0CC26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9051576 w 12192000"/>
              <a:gd name="connsiteY0" fmla="*/ 321123 h 6858000"/>
              <a:gd name="connsiteX1" fmla="*/ 6152284 w 12192000"/>
              <a:gd name="connsiteY1" fmla="*/ 4644300 h 6858000"/>
              <a:gd name="connsiteX2" fmla="*/ 11621513 w 12192000"/>
              <a:gd name="connsiteY2" fmla="*/ 5105401 h 6858000"/>
              <a:gd name="connsiteX3" fmla="*/ 9203686 w 12192000"/>
              <a:gd name="connsiteY3" fmla="*/ 324458 h 6858000"/>
              <a:gd name="connsiteX4" fmla="*/ 9051576 w 12192000"/>
              <a:gd name="connsiteY4" fmla="*/ 321123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9051576" y="321123"/>
                </a:moveTo>
                <a:cubicBezTo>
                  <a:pt x="7474612" y="398350"/>
                  <a:pt x="5761905" y="3872376"/>
                  <a:pt x="6152284" y="4644300"/>
                </a:cubicBezTo>
                <a:cubicBezTo>
                  <a:pt x="6555255" y="5441124"/>
                  <a:pt x="10884346" y="6092074"/>
                  <a:pt x="11621513" y="5105401"/>
                </a:cubicBezTo>
                <a:cubicBezTo>
                  <a:pt x="12358680" y="4118729"/>
                  <a:pt x="10820074" y="477508"/>
                  <a:pt x="9203686" y="324458"/>
                </a:cubicBezTo>
                <a:cubicBezTo>
                  <a:pt x="9153174" y="319675"/>
                  <a:pt x="9102445" y="318632"/>
                  <a:pt x="9051576" y="32112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148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0A61688-21A9-444A-9ACC-5E2004B719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9702496 w 12192000"/>
              <a:gd name="connsiteY0" fmla="*/ 169016 h 6858000"/>
              <a:gd name="connsiteX1" fmla="*/ 7484968 w 12192000"/>
              <a:gd name="connsiteY1" fmla="*/ 1169287 h 6858000"/>
              <a:gd name="connsiteX2" fmla="*/ 7942649 w 12192000"/>
              <a:gd name="connsiteY2" fmla="*/ 6026691 h 6858000"/>
              <a:gd name="connsiteX3" fmla="*/ 10796226 w 12192000"/>
              <a:gd name="connsiteY3" fmla="*/ 5509967 h 6858000"/>
              <a:gd name="connsiteX4" fmla="*/ 12090117 w 12192000"/>
              <a:gd name="connsiteY4" fmla="*/ 2888212 h 6858000"/>
              <a:gd name="connsiteX5" fmla="*/ 10597671 w 12192000"/>
              <a:gd name="connsiteY5" fmla="*/ 380380 h 6858000"/>
              <a:gd name="connsiteX6" fmla="*/ 9702496 w 12192000"/>
              <a:gd name="connsiteY6" fmla="*/ 169016 h 6858000"/>
              <a:gd name="connsiteX7" fmla="*/ 0 w 12192000"/>
              <a:gd name="connsiteY7" fmla="*/ 0 h 6858000"/>
              <a:gd name="connsiteX8" fmla="*/ 12192000 w 12192000"/>
              <a:gd name="connsiteY8" fmla="*/ 0 h 6858000"/>
              <a:gd name="connsiteX9" fmla="*/ 12192000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9702496" y="169016"/>
                </a:moveTo>
                <a:cubicBezTo>
                  <a:pt x="9160155" y="153511"/>
                  <a:pt x="8497104" y="375020"/>
                  <a:pt x="7484968" y="1169287"/>
                </a:cubicBezTo>
                <a:cubicBezTo>
                  <a:pt x="5865551" y="2440113"/>
                  <a:pt x="7390773" y="5303244"/>
                  <a:pt x="7942649" y="6026691"/>
                </a:cubicBezTo>
                <a:cubicBezTo>
                  <a:pt x="8494526" y="6750137"/>
                  <a:pt x="10104981" y="6033047"/>
                  <a:pt x="10796226" y="5509967"/>
                </a:cubicBezTo>
                <a:cubicBezTo>
                  <a:pt x="11487471" y="4986888"/>
                  <a:pt x="12123210" y="3743144"/>
                  <a:pt x="12090117" y="2888212"/>
                </a:cubicBezTo>
                <a:cubicBezTo>
                  <a:pt x="12057024" y="2033281"/>
                  <a:pt x="11365196" y="666868"/>
                  <a:pt x="10597671" y="380380"/>
                </a:cubicBezTo>
                <a:cubicBezTo>
                  <a:pt x="10309849" y="272947"/>
                  <a:pt x="10027900" y="178319"/>
                  <a:pt x="9702496" y="16901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15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B6CD28F-BB06-40BB-8AE9-4B37A3B269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1401425 w 12192000"/>
              <a:gd name="connsiteY0" fmla="*/ 590550 h 6858000"/>
              <a:gd name="connsiteX1" fmla="*/ 11115675 w 12192000"/>
              <a:gd name="connsiteY1" fmla="*/ 876300 h 6858000"/>
              <a:gd name="connsiteX2" fmla="*/ 11115675 w 12192000"/>
              <a:gd name="connsiteY2" fmla="*/ 5715000 h 6858000"/>
              <a:gd name="connsiteX3" fmla="*/ 11401425 w 12192000"/>
              <a:gd name="connsiteY3" fmla="*/ 6000750 h 6858000"/>
              <a:gd name="connsiteX4" fmla="*/ 11687175 w 12192000"/>
              <a:gd name="connsiteY4" fmla="*/ 5715000 h 6858000"/>
              <a:gd name="connsiteX5" fmla="*/ 11687175 w 12192000"/>
              <a:gd name="connsiteY5" fmla="*/ 876300 h 6858000"/>
              <a:gd name="connsiteX6" fmla="*/ 11401425 w 12192000"/>
              <a:gd name="connsiteY6" fmla="*/ 590550 h 6858000"/>
              <a:gd name="connsiteX7" fmla="*/ 10679430 w 12192000"/>
              <a:gd name="connsiteY7" fmla="*/ 590550 h 6858000"/>
              <a:gd name="connsiteX8" fmla="*/ 10393680 w 12192000"/>
              <a:gd name="connsiteY8" fmla="*/ 876300 h 6858000"/>
              <a:gd name="connsiteX9" fmla="*/ 10393680 w 12192000"/>
              <a:gd name="connsiteY9" fmla="*/ 5715000 h 6858000"/>
              <a:gd name="connsiteX10" fmla="*/ 10679430 w 12192000"/>
              <a:gd name="connsiteY10" fmla="*/ 6000750 h 6858000"/>
              <a:gd name="connsiteX11" fmla="*/ 10965180 w 12192000"/>
              <a:gd name="connsiteY11" fmla="*/ 5715000 h 6858000"/>
              <a:gd name="connsiteX12" fmla="*/ 10965180 w 12192000"/>
              <a:gd name="connsiteY12" fmla="*/ 876300 h 6858000"/>
              <a:gd name="connsiteX13" fmla="*/ 10679430 w 12192000"/>
              <a:gd name="connsiteY13" fmla="*/ 590550 h 6858000"/>
              <a:gd name="connsiteX14" fmla="*/ 9957435 w 12192000"/>
              <a:gd name="connsiteY14" fmla="*/ 590550 h 6858000"/>
              <a:gd name="connsiteX15" fmla="*/ 9671685 w 12192000"/>
              <a:gd name="connsiteY15" fmla="*/ 876300 h 6858000"/>
              <a:gd name="connsiteX16" fmla="*/ 9671685 w 12192000"/>
              <a:gd name="connsiteY16" fmla="*/ 5715000 h 6858000"/>
              <a:gd name="connsiteX17" fmla="*/ 9957435 w 12192000"/>
              <a:gd name="connsiteY17" fmla="*/ 6000750 h 6858000"/>
              <a:gd name="connsiteX18" fmla="*/ 10243185 w 12192000"/>
              <a:gd name="connsiteY18" fmla="*/ 5715000 h 6858000"/>
              <a:gd name="connsiteX19" fmla="*/ 10243185 w 12192000"/>
              <a:gd name="connsiteY19" fmla="*/ 876300 h 6858000"/>
              <a:gd name="connsiteX20" fmla="*/ 9957435 w 12192000"/>
              <a:gd name="connsiteY20" fmla="*/ 590550 h 6858000"/>
              <a:gd name="connsiteX21" fmla="*/ 9235440 w 12192000"/>
              <a:gd name="connsiteY21" fmla="*/ 590550 h 6858000"/>
              <a:gd name="connsiteX22" fmla="*/ 8949690 w 12192000"/>
              <a:gd name="connsiteY22" fmla="*/ 876300 h 6858000"/>
              <a:gd name="connsiteX23" fmla="*/ 8949690 w 12192000"/>
              <a:gd name="connsiteY23" fmla="*/ 5715000 h 6858000"/>
              <a:gd name="connsiteX24" fmla="*/ 9235440 w 12192000"/>
              <a:gd name="connsiteY24" fmla="*/ 6000750 h 6858000"/>
              <a:gd name="connsiteX25" fmla="*/ 9521190 w 12192000"/>
              <a:gd name="connsiteY25" fmla="*/ 5715000 h 6858000"/>
              <a:gd name="connsiteX26" fmla="*/ 9521190 w 12192000"/>
              <a:gd name="connsiteY26" fmla="*/ 876300 h 6858000"/>
              <a:gd name="connsiteX27" fmla="*/ 9235440 w 12192000"/>
              <a:gd name="connsiteY27" fmla="*/ 590550 h 6858000"/>
              <a:gd name="connsiteX28" fmla="*/ 8513445 w 12192000"/>
              <a:gd name="connsiteY28" fmla="*/ 590550 h 6858000"/>
              <a:gd name="connsiteX29" fmla="*/ 8227695 w 12192000"/>
              <a:gd name="connsiteY29" fmla="*/ 876300 h 6858000"/>
              <a:gd name="connsiteX30" fmla="*/ 8227695 w 12192000"/>
              <a:gd name="connsiteY30" fmla="*/ 5715000 h 6858000"/>
              <a:gd name="connsiteX31" fmla="*/ 8513445 w 12192000"/>
              <a:gd name="connsiteY31" fmla="*/ 6000750 h 6858000"/>
              <a:gd name="connsiteX32" fmla="*/ 8799195 w 12192000"/>
              <a:gd name="connsiteY32" fmla="*/ 5715000 h 6858000"/>
              <a:gd name="connsiteX33" fmla="*/ 8799195 w 12192000"/>
              <a:gd name="connsiteY33" fmla="*/ 876300 h 6858000"/>
              <a:gd name="connsiteX34" fmla="*/ 8513445 w 12192000"/>
              <a:gd name="connsiteY34" fmla="*/ 590550 h 6858000"/>
              <a:gd name="connsiteX35" fmla="*/ 7791450 w 12192000"/>
              <a:gd name="connsiteY35" fmla="*/ 590550 h 6858000"/>
              <a:gd name="connsiteX36" fmla="*/ 7505700 w 12192000"/>
              <a:gd name="connsiteY36" fmla="*/ 876300 h 6858000"/>
              <a:gd name="connsiteX37" fmla="*/ 7505700 w 12192000"/>
              <a:gd name="connsiteY37" fmla="*/ 5715000 h 6858000"/>
              <a:gd name="connsiteX38" fmla="*/ 7791450 w 12192000"/>
              <a:gd name="connsiteY38" fmla="*/ 6000750 h 6858000"/>
              <a:gd name="connsiteX39" fmla="*/ 8077200 w 12192000"/>
              <a:gd name="connsiteY39" fmla="*/ 5715000 h 6858000"/>
              <a:gd name="connsiteX40" fmla="*/ 8077200 w 12192000"/>
              <a:gd name="connsiteY40" fmla="*/ 876300 h 6858000"/>
              <a:gd name="connsiteX41" fmla="*/ 7791450 w 12192000"/>
              <a:gd name="connsiteY41" fmla="*/ 590550 h 6858000"/>
              <a:gd name="connsiteX42" fmla="*/ 0 w 12192000"/>
              <a:gd name="connsiteY42" fmla="*/ 0 h 6858000"/>
              <a:gd name="connsiteX43" fmla="*/ 12192000 w 12192000"/>
              <a:gd name="connsiteY43" fmla="*/ 0 h 6858000"/>
              <a:gd name="connsiteX44" fmla="*/ 12192000 w 12192000"/>
              <a:gd name="connsiteY44" fmla="*/ 6858000 h 6858000"/>
              <a:gd name="connsiteX45" fmla="*/ 0 w 12192000"/>
              <a:gd name="connsiteY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92000" h="6858000">
                <a:moveTo>
                  <a:pt x="11401425" y="590550"/>
                </a:moveTo>
                <a:cubicBezTo>
                  <a:pt x="11243610" y="590550"/>
                  <a:pt x="11115675" y="718485"/>
                  <a:pt x="11115675" y="876300"/>
                </a:cubicBezTo>
                <a:lnTo>
                  <a:pt x="11115675" y="5715000"/>
                </a:lnTo>
                <a:cubicBezTo>
                  <a:pt x="11115675" y="5872815"/>
                  <a:pt x="11243610" y="6000750"/>
                  <a:pt x="11401425" y="6000750"/>
                </a:cubicBezTo>
                <a:cubicBezTo>
                  <a:pt x="11559240" y="6000750"/>
                  <a:pt x="11687175" y="5872815"/>
                  <a:pt x="11687175" y="5715000"/>
                </a:cubicBezTo>
                <a:lnTo>
                  <a:pt x="11687175" y="876300"/>
                </a:lnTo>
                <a:cubicBezTo>
                  <a:pt x="11687175" y="718485"/>
                  <a:pt x="11559240" y="590550"/>
                  <a:pt x="11401425" y="590550"/>
                </a:cubicBezTo>
                <a:close/>
                <a:moveTo>
                  <a:pt x="10679430" y="590550"/>
                </a:moveTo>
                <a:cubicBezTo>
                  <a:pt x="10521615" y="590550"/>
                  <a:pt x="10393680" y="718485"/>
                  <a:pt x="10393680" y="876300"/>
                </a:cubicBezTo>
                <a:lnTo>
                  <a:pt x="10393680" y="5715000"/>
                </a:lnTo>
                <a:cubicBezTo>
                  <a:pt x="10393680" y="5872815"/>
                  <a:pt x="10521615" y="6000750"/>
                  <a:pt x="10679430" y="6000750"/>
                </a:cubicBezTo>
                <a:cubicBezTo>
                  <a:pt x="10837245" y="6000750"/>
                  <a:pt x="10965180" y="5872815"/>
                  <a:pt x="10965180" y="5715000"/>
                </a:cubicBezTo>
                <a:lnTo>
                  <a:pt x="10965180" y="876300"/>
                </a:lnTo>
                <a:cubicBezTo>
                  <a:pt x="10965180" y="718485"/>
                  <a:pt x="10837245" y="590550"/>
                  <a:pt x="10679430" y="590550"/>
                </a:cubicBezTo>
                <a:close/>
                <a:moveTo>
                  <a:pt x="9957435" y="590550"/>
                </a:moveTo>
                <a:cubicBezTo>
                  <a:pt x="9799620" y="590550"/>
                  <a:pt x="9671685" y="718485"/>
                  <a:pt x="9671685" y="876300"/>
                </a:cubicBezTo>
                <a:lnTo>
                  <a:pt x="9671685" y="5715000"/>
                </a:lnTo>
                <a:cubicBezTo>
                  <a:pt x="9671685" y="5872815"/>
                  <a:pt x="9799620" y="6000750"/>
                  <a:pt x="9957435" y="6000750"/>
                </a:cubicBezTo>
                <a:cubicBezTo>
                  <a:pt x="10115250" y="6000750"/>
                  <a:pt x="10243185" y="5872815"/>
                  <a:pt x="10243185" y="5715000"/>
                </a:cubicBezTo>
                <a:lnTo>
                  <a:pt x="10243185" y="876300"/>
                </a:lnTo>
                <a:cubicBezTo>
                  <a:pt x="10243185" y="718485"/>
                  <a:pt x="10115250" y="590550"/>
                  <a:pt x="9957435" y="590550"/>
                </a:cubicBezTo>
                <a:close/>
                <a:moveTo>
                  <a:pt x="9235440" y="590550"/>
                </a:moveTo>
                <a:cubicBezTo>
                  <a:pt x="9077625" y="590550"/>
                  <a:pt x="8949690" y="718485"/>
                  <a:pt x="8949690" y="876300"/>
                </a:cubicBezTo>
                <a:lnTo>
                  <a:pt x="8949690" y="5715000"/>
                </a:lnTo>
                <a:cubicBezTo>
                  <a:pt x="8949690" y="5872815"/>
                  <a:pt x="9077625" y="6000750"/>
                  <a:pt x="9235440" y="6000750"/>
                </a:cubicBezTo>
                <a:cubicBezTo>
                  <a:pt x="9393255" y="6000750"/>
                  <a:pt x="9521190" y="5872815"/>
                  <a:pt x="9521190" y="5715000"/>
                </a:cubicBezTo>
                <a:lnTo>
                  <a:pt x="9521190" y="876300"/>
                </a:lnTo>
                <a:cubicBezTo>
                  <a:pt x="9521190" y="718485"/>
                  <a:pt x="9393255" y="590550"/>
                  <a:pt x="9235440" y="590550"/>
                </a:cubicBezTo>
                <a:close/>
                <a:moveTo>
                  <a:pt x="8513445" y="590550"/>
                </a:moveTo>
                <a:cubicBezTo>
                  <a:pt x="8355630" y="590550"/>
                  <a:pt x="8227695" y="718485"/>
                  <a:pt x="8227695" y="876300"/>
                </a:cubicBezTo>
                <a:lnTo>
                  <a:pt x="8227695" y="5715000"/>
                </a:lnTo>
                <a:cubicBezTo>
                  <a:pt x="8227695" y="5872815"/>
                  <a:pt x="8355630" y="6000750"/>
                  <a:pt x="8513445" y="6000750"/>
                </a:cubicBezTo>
                <a:cubicBezTo>
                  <a:pt x="8671260" y="6000750"/>
                  <a:pt x="8799195" y="5872815"/>
                  <a:pt x="8799195" y="5715000"/>
                </a:cubicBezTo>
                <a:lnTo>
                  <a:pt x="8799195" y="876300"/>
                </a:lnTo>
                <a:cubicBezTo>
                  <a:pt x="8799195" y="718485"/>
                  <a:pt x="8671260" y="590550"/>
                  <a:pt x="8513445" y="590550"/>
                </a:cubicBezTo>
                <a:close/>
                <a:moveTo>
                  <a:pt x="7791450" y="590550"/>
                </a:moveTo>
                <a:cubicBezTo>
                  <a:pt x="7633635" y="590550"/>
                  <a:pt x="7505700" y="718485"/>
                  <a:pt x="7505700" y="876300"/>
                </a:cubicBezTo>
                <a:lnTo>
                  <a:pt x="7505700" y="5715000"/>
                </a:lnTo>
                <a:cubicBezTo>
                  <a:pt x="7505700" y="5872815"/>
                  <a:pt x="7633635" y="6000750"/>
                  <a:pt x="7791450" y="6000750"/>
                </a:cubicBezTo>
                <a:cubicBezTo>
                  <a:pt x="7949265" y="6000750"/>
                  <a:pt x="8077200" y="5872815"/>
                  <a:pt x="8077200" y="5715000"/>
                </a:cubicBezTo>
                <a:lnTo>
                  <a:pt x="8077200" y="876300"/>
                </a:lnTo>
                <a:cubicBezTo>
                  <a:pt x="8077200" y="718485"/>
                  <a:pt x="7949265" y="590550"/>
                  <a:pt x="7791450" y="59055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589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3ADD521-9685-4068-A60B-2126F3F7011B}"/>
              </a:ext>
            </a:extLst>
          </p:cNvPr>
          <p:cNvSpPr/>
          <p:nvPr/>
        </p:nvSpPr>
        <p:spPr>
          <a:xfrm>
            <a:off x="0" y="0"/>
            <a:ext cx="10474270" cy="6858000"/>
          </a:xfrm>
          <a:custGeom>
            <a:avLst/>
            <a:gdLst>
              <a:gd name="connsiteX0" fmla="*/ 0 w 10474270"/>
              <a:gd name="connsiteY0" fmla="*/ 0 h 6858000"/>
              <a:gd name="connsiteX1" fmla="*/ 2159000 w 10474270"/>
              <a:gd name="connsiteY1" fmla="*/ 0 h 6858000"/>
              <a:gd name="connsiteX2" fmla="*/ 6792686 w 10474270"/>
              <a:gd name="connsiteY2" fmla="*/ 0 h 6858000"/>
              <a:gd name="connsiteX3" fmla="*/ 8313063 w 10474270"/>
              <a:gd name="connsiteY3" fmla="*/ 0 h 6858000"/>
              <a:gd name="connsiteX4" fmla="*/ 7638950 w 10474270"/>
              <a:gd name="connsiteY4" fmla="*/ 357860 h 6858000"/>
              <a:gd name="connsiteX5" fmla="*/ 7184518 w 10474270"/>
              <a:gd name="connsiteY5" fmla="*/ 2007258 h 6858000"/>
              <a:gd name="connsiteX6" fmla="*/ 9563541 w 10474270"/>
              <a:gd name="connsiteY6" fmla="*/ 6253242 h 6858000"/>
              <a:gd name="connsiteX7" fmla="*/ 10267679 w 10474270"/>
              <a:gd name="connsiteY7" fmla="*/ 6805909 h 6858000"/>
              <a:gd name="connsiteX8" fmla="*/ 10474270 w 10474270"/>
              <a:gd name="connsiteY8" fmla="*/ 6858000 h 6858000"/>
              <a:gd name="connsiteX9" fmla="*/ 6792686 w 10474270"/>
              <a:gd name="connsiteY9" fmla="*/ 6858000 h 6858000"/>
              <a:gd name="connsiteX10" fmla="*/ 2159000 w 10474270"/>
              <a:gd name="connsiteY10" fmla="*/ 6858000 h 6858000"/>
              <a:gd name="connsiteX11" fmla="*/ 0 w 1047427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74270" h="6858000">
                <a:moveTo>
                  <a:pt x="0" y="0"/>
                </a:moveTo>
                <a:lnTo>
                  <a:pt x="2159000" y="0"/>
                </a:lnTo>
                <a:lnTo>
                  <a:pt x="6792686" y="0"/>
                </a:lnTo>
                <a:lnTo>
                  <a:pt x="8313063" y="0"/>
                </a:lnTo>
                <a:lnTo>
                  <a:pt x="7638950" y="357860"/>
                </a:lnTo>
                <a:cubicBezTo>
                  <a:pt x="7059490" y="682532"/>
                  <a:pt x="6856034" y="1420992"/>
                  <a:pt x="7184518" y="2007258"/>
                </a:cubicBezTo>
                <a:lnTo>
                  <a:pt x="9563541" y="6253242"/>
                </a:lnTo>
                <a:cubicBezTo>
                  <a:pt x="9727783" y="6546375"/>
                  <a:pt x="9976633" y="6712844"/>
                  <a:pt x="10267679" y="6805909"/>
                </a:cubicBezTo>
                <a:lnTo>
                  <a:pt x="10474270" y="6858000"/>
                </a:lnTo>
                <a:lnTo>
                  <a:pt x="6792686" y="6858000"/>
                </a:lnTo>
                <a:lnTo>
                  <a:pt x="2159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817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1267E3C-0220-44AF-8D27-97144B4D41A7}"/>
              </a:ext>
            </a:extLst>
          </p:cNvPr>
          <p:cNvSpPr/>
          <p:nvPr/>
        </p:nvSpPr>
        <p:spPr>
          <a:xfrm>
            <a:off x="-88899" y="0"/>
            <a:ext cx="9776085" cy="6858000"/>
          </a:xfrm>
          <a:custGeom>
            <a:avLst/>
            <a:gdLst>
              <a:gd name="connsiteX0" fmla="*/ 0 w 9776085"/>
              <a:gd name="connsiteY0" fmla="*/ 0 h 6858000"/>
              <a:gd name="connsiteX1" fmla="*/ 8286946 w 9776085"/>
              <a:gd name="connsiteY1" fmla="*/ 0 h 6858000"/>
              <a:gd name="connsiteX2" fmla="*/ 7958224 w 9776085"/>
              <a:gd name="connsiteY2" fmla="*/ 168607 h 6858000"/>
              <a:gd name="connsiteX3" fmla="*/ 7335172 w 9776085"/>
              <a:gd name="connsiteY3" fmla="*/ 2103856 h 6858000"/>
              <a:gd name="connsiteX4" fmla="*/ 9754625 w 9776085"/>
              <a:gd name="connsiteY4" fmla="*/ 6820898 h 6858000"/>
              <a:gd name="connsiteX5" fmla="*/ 9776085 w 9776085"/>
              <a:gd name="connsiteY5" fmla="*/ 6858000 h 6858000"/>
              <a:gd name="connsiteX6" fmla="*/ 0 w 977608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6085" h="6858000">
                <a:moveTo>
                  <a:pt x="0" y="0"/>
                </a:moveTo>
                <a:lnTo>
                  <a:pt x="8286946" y="0"/>
                </a:lnTo>
                <a:lnTo>
                  <a:pt x="7958224" y="168607"/>
                </a:lnTo>
                <a:cubicBezTo>
                  <a:pt x="7251769" y="530961"/>
                  <a:pt x="6972819" y="1397401"/>
                  <a:pt x="7335172" y="2103856"/>
                </a:cubicBezTo>
                <a:lnTo>
                  <a:pt x="9754625" y="6820898"/>
                </a:lnTo>
                <a:lnTo>
                  <a:pt x="977608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422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F716B70-AB14-4BAE-AD69-1D596D4F9224}"/>
              </a:ext>
            </a:extLst>
          </p:cNvPr>
          <p:cNvSpPr/>
          <p:nvPr/>
        </p:nvSpPr>
        <p:spPr>
          <a:xfrm>
            <a:off x="-1" y="0"/>
            <a:ext cx="12192000" cy="6858001"/>
          </a:xfrm>
          <a:custGeom>
            <a:avLst/>
            <a:gdLst>
              <a:gd name="connsiteX0" fmla="*/ 5312230 w 12192000"/>
              <a:gd name="connsiteY0" fmla="*/ 6858000 h 6858001"/>
              <a:gd name="connsiteX1" fmla="*/ 10477500 w 12192000"/>
              <a:gd name="connsiteY1" fmla="*/ 6858000 h 6858001"/>
              <a:gd name="connsiteX2" fmla="*/ 10477500 w 12192000"/>
              <a:gd name="connsiteY2" fmla="*/ 6858001 h 6858001"/>
              <a:gd name="connsiteX3" fmla="*/ 5312229 w 12192000"/>
              <a:gd name="connsiteY3" fmla="*/ 6858001 h 6858001"/>
              <a:gd name="connsiteX4" fmla="*/ 12192000 w 12192000"/>
              <a:gd name="connsiteY4" fmla="*/ 1 h 6858001"/>
              <a:gd name="connsiteX5" fmla="*/ 12192000 w 12192000"/>
              <a:gd name="connsiteY5" fmla="*/ 6858000 h 6858001"/>
              <a:gd name="connsiteX6" fmla="*/ 10477500 w 12192000"/>
              <a:gd name="connsiteY6" fmla="*/ 6858000 h 6858001"/>
              <a:gd name="connsiteX7" fmla="*/ 0 w 12192000"/>
              <a:gd name="connsiteY7" fmla="*/ 0 h 6858001"/>
              <a:gd name="connsiteX8" fmla="*/ 12192000 w 12192000"/>
              <a:gd name="connsiteY8" fmla="*/ 0 h 6858001"/>
              <a:gd name="connsiteX9" fmla="*/ 12192000 w 12192000"/>
              <a:gd name="connsiteY9" fmla="*/ 1 h 6858001"/>
              <a:gd name="connsiteX10" fmla="*/ 7026729 w 12192000"/>
              <a:gd name="connsiteY10" fmla="*/ 1 h 6858001"/>
              <a:gd name="connsiteX11" fmla="*/ 5312230 w 12192000"/>
              <a:gd name="connsiteY11" fmla="*/ 6858000 h 6858001"/>
              <a:gd name="connsiteX12" fmla="*/ 0 w 12192000"/>
              <a:gd name="connsiteY12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6858001">
                <a:moveTo>
                  <a:pt x="5312230" y="6858000"/>
                </a:moveTo>
                <a:lnTo>
                  <a:pt x="10477500" y="6858000"/>
                </a:lnTo>
                <a:lnTo>
                  <a:pt x="10477500" y="6858001"/>
                </a:lnTo>
                <a:lnTo>
                  <a:pt x="5312229" y="6858001"/>
                </a:lnTo>
                <a:close/>
                <a:moveTo>
                  <a:pt x="12192000" y="1"/>
                </a:moveTo>
                <a:lnTo>
                  <a:pt x="12192000" y="6858000"/>
                </a:lnTo>
                <a:lnTo>
                  <a:pt x="10477500" y="68580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"/>
                </a:lnTo>
                <a:lnTo>
                  <a:pt x="7026729" y="1"/>
                </a:lnTo>
                <a:lnTo>
                  <a:pt x="531223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10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E5ECB32-9F6A-42CD-B308-9FF2A0CB45D0}"/>
              </a:ext>
            </a:extLst>
          </p:cNvPr>
          <p:cNvSpPr/>
          <p:nvPr/>
        </p:nvSpPr>
        <p:spPr>
          <a:xfrm>
            <a:off x="1" y="0"/>
            <a:ext cx="9396821" cy="6858000"/>
          </a:xfrm>
          <a:custGeom>
            <a:avLst/>
            <a:gdLst>
              <a:gd name="connsiteX0" fmla="*/ 0 w 9396821"/>
              <a:gd name="connsiteY0" fmla="*/ 0 h 6858000"/>
              <a:gd name="connsiteX1" fmla="*/ 9092917 w 9396821"/>
              <a:gd name="connsiteY1" fmla="*/ 0 h 6858000"/>
              <a:gd name="connsiteX2" fmla="*/ 8962158 w 9396821"/>
              <a:gd name="connsiteY2" fmla="*/ 92570 h 6858000"/>
              <a:gd name="connsiteX3" fmla="*/ 7329714 w 9396821"/>
              <a:gd name="connsiteY3" fmla="*/ 3334658 h 6858000"/>
              <a:gd name="connsiteX4" fmla="*/ 9286382 w 9396821"/>
              <a:gd name="connsiteY4" fmla="*/ 6794783 h 6858000"/>
              <a:gd name="connsiteX5" fmla="*/ 9396821 w 9396821"/>
              <a:gd name="connsiteY5" fmla="*/ 6858000 h 6858000"/>
              <a:gd name="connsiteX6" fmla="*/ 0 w 939682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6821" h="6858000">
                <a:moveTo>
                  <a:pt x="0" y="0"/>
                </a:moveTo>
                <a:lnTo>
                  <a:pt x="9092917" y="0"/>
                </a:lnTo>
                <a:lnTo>
                  <a:pt x="8962158" y="92570"/>
                </a:lnTo>
                <a:cubicBezTo>
                  <a:pt x="7971164" y="830381"/>
                  <a:pt x="7329714" y="2007945"/>
                  <a:pt x="7329714" y="3334658"/>
                </a:cubicBezTo>
                <a:cubicBezTo>
                  <a:pt x="7329714" y="4801026"/>
                  <a:pt x="8113314" y="6085191"/>
                  <a:pt x="9286382" y="6794783"/>
                </a:cubicBezTo>
                <a:lnTo>
                  <a:pt x="939682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57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479B604-7CB0-4AB7-901D-9854C602AE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0441771 w 12192000"/>
              <a:gd name="connsiteY0" fmla="*/ 232227 h 6858000"/>
              <a:gd name="connsiteX1" fmla="*/ 9347856 w 12192000"/>
              <a:gd name="connsiteY1" fmla="*/ 781679 h 6858000"/>
              <a:gd name="connsiteX2" fmla="*/ 9327777 w 12192000"/>
              <a:gd name="connsiteY2" fmla="*/ 808470 h 6858000"/>
              <a:gd name="connsiteX3" fmla="*/ 9266889 w 12192000"/>
              <a:gd name="connsiteY3" fmla="*/ 796408 h 6858000"/>
              <a:gd name="connsiteX4" fmla="*/ 8766629 w 12192000"/>
              <a:gd name="connsiteY4" fmla="*/ 754742 h 6858000"/>
              <a:gd name="connsiteX5" fmla="*/ 6357257 w 12192000"/>
              <a:gd name="connsiteY5" fmla="*/ 2685143 h 6858000"/>
              <a:gd name="connsiteX6" fmla="*/ 7419526 w 12192000"/>
              <a:gd name="connsiteY6" fmla="*/ 4285862 h 6858000"/>
              <a:gd name="connsiteX7" fmla="*/ 7551725 w 12192000"/>
              <a:gd name="connsiteY7" fmla="*/ 4350209 h 6858000"/>
              <a:gd name="connsiteX8" fmla="*/ 7550284 w 12192000"/>
              <a:gd name="connsiteY8" fmla="*/ 4383352 h 6858000"/>
              <a:gd name="connsiteX9" fmla="*/ 9305085 w 12192000"/>
              <a:gd name="connsiteY9" fmla="*/ 6422571 h 6858000"/>
              <a:gd name="connsiteX10" fmla="*/ 10760194 w 12192000"/>
              <a:gd name="connsiteY10" fmla="*/ 5523499 h 6858000"/>
              <a:gd name="connsiteX11" fmla="*/ 10810698 w 12192000"/>
              <a:gd name="connsiteY11" fmla="*/ 5426893 h 6858000"/>
              <a:gd name="connsiteX12" fmla="*/ 10812866 w 12192000"/>
              <a:gd name="connsiteY12" fmla="*/ 5426492 h 6858000"/>
              <a:gd name="connsiteX13" fmla="*/ 12048115 w 12192000"/>
              <a:gd name="connsiteY13" fmla="*/ 3588657 h 6858000"/>
              <a:gd name="connsiteX14" fmla="*/ 11922847 w 12192000"/>
              <a:gd name="connsiteY14" fmla="*/ 2847950 h 6858000"/>
              <a:gd name="connsiteX15" fmla="*/ 11889710 w 12192000"/>
              <a:gd name="connsiteY15" fmla="*/ 2763890 h 6858000"/>
              <a:gd name="connsiteX16" fmla="*/ 11919249 w 12192000"/>
              <a:gd name="connsiteY16" fmla="*/ 2666023 h 6858000"/>
              <a:gd name="connsiteX17" fmla="*/ 11988800 w 12192000"/>
              <a:gd name="connsiteY17" fmla="*/ 2108174 h 6858000"/>
              <a:gd name="connsiteX18" fmla="*/ 10441771 w 12192000"/>
              <a:gd name="connsiteY18" fmla="*/ 232227 h 6858000"/>
              <a:gd name="connsiteX19" fmla="*/ 0 w 12192000"/>
              <a:gd name="connsiteY19" fmla="*/ 0 h 6858000"/>
              <a:gd name="connsiteX20" fmla="*/ 12192000 w 12192000"/>
              <a:gd name="connsiteY20" fmla="*/ 0 h 6858000"/>
              <a:gd name="connsiteX21" fmla="*/ 12192000 w 12192000"/>
              <a:gd name="connsiteY21" fmla="*/ 6858000 h 6858000"/>
              <a:gd name="connsiteX22" fmla="*/ 0 w 12192000"/>
              <a:gd name="connsiteY2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6858000">
                <a:moveTo>
                  <a:pt x="10441771" y="232227"/>
                </a:moveTo>
                <a:cubicBezTo>
                  <a:pt x="10014571" y="232227"/>
                  <a:pt x="9627813" y="442200"/>
                  <a:pt x="9347856" y="781679"/>
                </a:cubicBezTo>
                <a:lnTo>
                  <a:pt x="9327777" y="808470"/>
                </a:lnTo>
                <a:lnTo>
                  <a:pt x="9266889" y="796408"/>
                </a:lnTo>
                <a:cubicBezTo>
                  <a:pt x="9105503" y="769104"/>
                  <a:pt x="8938159" y="754742"/>
                  <a:pt x="8766629" y="754742"/>
                </a:cubicBezTo>
                <a:cubicBezTo>
                  <a:pt x="7435970" y="754742"/>
                  <a:pt x="6357257" y="1619012"/>
                  <a:pt x="6357257" y="2685143"/>
                </a:cubicBezTo>
                <a:cubicBezTo>
                  <a:pt x="6357257" y="3351475"/>
                  <a:pt x="6778629" y="3938955"/>
                  <a:pt x="7419526" y="4285862"/>
                </a:cubicBezTo>
                <a:lnTo>
                  <a:pt x="7551725" y="4350209"/>
                </a:lnTo>
                <a:lnTo>
                  <a:pt x="7550284" y="4383352"/>
                </a:lnTo>
                <a:cubicBezTo>
                  <a:pt x="7550284" y="5509582"/>
                  <a:pt x="8335935" y="6422571"/>
                  <a:pt x="9305085" y="6422571"/>
                </a:cubicBezTo>
                <a:cubicBezTo>
                  <a:pt x="9910804" y="6422571"/>
                  <a:pt x="10444843" y="6065935"/>
                  <a:pt x="10760194" y="5523499"/>
                </a:cubicBezTo>
                <a:lnTo>
                  <a:pt x="10810698" y="5426893"/>
                </a:lnTo>
                <a:lnTo>
                  <a:pt x="10812866" y="5426492"/>
                </a:lnTo>
                <a:cubicBezTo>
                  <a:pt x="11517822" y="5251567"/>
                  <a:pt x="12048115" y="4495207"/>
                  <a:pt x="12048115" y="3588657"/>
                </a:cubicBezTo>
                <a:cubicBezTo>
                  <a:pt x="12048115" y="3325596"/>
                  <a:pt x="12003462" y="3075181"/>
                  <a:pt x="11922847" y="2847950"/>
                </a:cubicBezTo>
                <a:lnTo>
                  <a:pt x="11889710" y="2763890"/>
                </a:lnTo>
                <a:lnTo>
                  <a:pt x="11919249" y="2666023"/>
                </a:lnTo>
                <a:cubicBezTo>
                  <a:pt x="11964450" y="2489799"/>
                  <a:pt x="11988800" y="2302435"/>
                  <a:pt x="11988800" y="2108174"/>
                </a:cubicBezTo>
                <a:cubicBezTo>
                  <a:pt x="11988800" y="1072117"/>
                  <a:pt x="11296172" y="232227"/>
                  <a:pt x="10441771" y="23222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488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D29600A-DF93-43E8-AF89-87CAE4D4F0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0790480 w 12192000"/>
              <a:gd name="connsiteY0" fmla="*/ 476250 h 6858000"/>
              <a:gd name="connsiteX1" fmla="*/ 9588215 w 12192000"/>
              <a:gd name="connsiteY1" fmla="*/ 6381750 h 6858000"/>
              <a:gd name="connsiteX2" fmla="*/ 10742085 w 12192000"/>
              <a:gd name="connsiteY2" fmla="*/ 6381750 h 6858000"/>
              <a:gd name="connsiteX3" fmla="*/ 11944350 w 12192000"/>
              <a:gd name="connsiteY3" fmla="*/ 476250 h 6858000"/>
              <a:gd name="connsiteX4" fmla="*/ 9499408 w 12192000"/>
              <a:gd name="connsiteY4" fmla="*/ 476250 h 6858000"/>
              <a:gd name="connsiteX5" fmla="*/ 8297143 w 12192000"/>
              <a:gd name="connsiteY5" fmla="*/ 6381750 h 6858000"/>
              <a:gd name="connsiteX6" fmla="*/ 9451013 w 12192000"/>
              <a:gd name="connsiteY6" fmla="*/ 6381750 h 6858000"/>
              <a:gd name="connsiteX7" fmla="*/ 10653278 w 12192000"/>
              <a:gd name="connsiteY7" fmla="*/ 476250 h 6858000"/>
              <a:gd name="connsiteX8" fmla="*/ 8208337 w 12192000"/>
              <a:gd name="connsiteY8" fmla="*/ 476250 h 6858000"/>
              <a:gd name="connsiteX9" fmla="*/ 7006072 w 12192000"/>
              <a:gd name="connsiteY9" fmla="*/ 6381750 h 6858000"/>
              <a:gd name="connsiteX10" fmla="*/ 8159942 w 12192000"/>
              <a:gd name="connsiteY10" fmla="*/ 6381750 h 6858000"/>
              <a:gd name="connsiteX11" fmla="*/ 9362207 w 12192000"/>
              <a:gd name="connsiteY11" fmla="*/ 476250 h 6858000"/>
              <a:gd name="connsiteX12" fmla="*/ 6917265 w 12192000"/>
              <a:gd name="connsiteY12" fmla="*/ 476250 h 6858000"/>
              <a:gd name="connsiteX13" fmla="*/ 5715000 w 12192000"/>
              <a:gd name="connsiteY13" fmla="*/ 6381750 h 6858000"/>
              <a:gd name="connsiteX14" fmla="*/ 6868870 w 12192000"/>
              <a:gd name="connsiteY14" fmla="*/ 6381750 h 6858000"/>
              <a:gd name="connsiteX15" fmla="*/ 8071135 w 12192000"/>
              <a:gd name="connsiteY15" fmla="*/ 476250 h 6858000"/>
              <a:gd name="connsiteX16" fmla="*/ 0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0 h 6858000"/>
              <a:gd name="connsiteX19" fmla="*/ 0 w 12192000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2000" h="6858000">
                <a:moveTo>
                  <a:pt x="10790480" y="476250"/>
                </a:moveTo>
                <a:lnTo>
                  <a:pt x="9588215" y="6381750"/>
                </a:lnTo>
                <a:lnTo>
                  <a:pt x="10742085" y="6381750"/>
                </a:lnTo>
                <a:lnTo>
                  <a:pt x="11944350" y="476250"/>
                </a:lnTo>
                <a:close/>
                <a:moveTo>
                  <a:pt x="9499408" y="476250"/>
                </a:moveTo>
                <a:lnTo>
                  <a:pt x="8297143" y="6381750"/>
                </a:lnTo>
                <a:lnTo>
                  <a:pt x="9451013" y="6381750"/>
                </a:lnTo>
                <a:lnTo>
                  <a:pt x="10653278" y="476250"/>
                </a:lnTo>
                <a:close/>
                <a:moveTo>
                  <a:pt x="8208337" y="476250"/>
                </a:moveTo>
                <a:lnTo>
                  <a:pt x="7006072" y="6381750"/>
                </a:lnTo>
                <a:lnTo>
                  <a:pt x="8159942" y="6381750"/>
                </a:lnTo>
                <a:lnTo>
                  <a:pt x="9362207" y="476250"/>
                </a:lnTo>
                <a:close/>
                <a:moveTo>
                  <a:pt x="6917265" y="476250"/>
                </a:moveTo>
                <a:lnTo>
                  <a:pt x="5715000" y="6381750"/>
                </a:lnTo>
                <a:lnTo>
                  <a:pt x="6868870" y="6381750"/>
                </a:lnTo>
                <a:lnTo>
                  <a:pt x="8071135" y="476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85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7CFD22C-CFC4-4984-B86C-BB96C144CFD7}"/>
              </a:ext>
            </a:extLst>
          </p:cNvPr>
          <p:cNvSpPr/>
          <p:nvPr/>
        </p:nvSpPr>
        <p:spPr>
          <a:xfrm>
            <a:off x="1" y="0"/>
            <a:ext cx="9485125" cy="6858000"/>
          </a:xfrm>
          <a:custGeom>
            <a:avLst/>
            <a:gdLst>
              <a:gd name="connsiteX0" fmla="*/ 0 w 9485125"/>
              <a:gd name="connsiteY0" fmla="*/ 0 h 6858000"/>
              <a:gd name="connsiteX1" fmla="*/ 9485125 w 9485125"/>
              <a:gd name="connsiteY1" fmla="*/ 0 h 6858000"/>
              <a:gd name="connsiteX2" fmla="*/ 9380931 w 9485125"/>
              <a:gd name="connsiteY2" fmla="*/ 74762 h 6858000"/>
              <a:gd name="connsiteX3" fmla="*/ 7640705 w 9485125"/>
              <a:gd name="connsiteY3" fmla="*/ 5702095 h 6858000"/>
              <a:gd name="connsiteX4" fmla="*/ 9110017 w 9485125"/>
              <a:gd name="connsiteY4" fmla="*/ 6850390 h 6858000"/>
              <a:gd name="connsiteX5" fmla="*/ 9133683 w 9485125"/>
              <a:gd name="connsiteY5" fmla="*/ 6858000 h 6858000"/>
              <a:gd name="connsiteX6" fmla="*/ 0 w 94851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5125" h="6858000">
                <a:moveTo>
                  <a:pt x="0" y="0"/>
                </a:moveTo>
                <a:lnTo>
                  <a:pt x="9485125" y="0"/>
                </a:lnTo>
                <a:lnTo>
                  <a:pt x="9380931" y="74762"/>
                </a:lnTo>
                <a:cubicBezTo>
                  <a:pt x="8100813" y="1037288"/>
                  <a:pt x="6339880" y="3625949"/>
                  <a:pt x="7640705" y="5702095"/>
                </a:cubicBezTo>
                <a:cubicBezTo>
                  <a:pt x="7999553" y="6274825"/>
                  <a:pt x="8516599" y="6638076"/>
                  <a:pt x="9110017" y="6850390"/>
                </a:cubicBezTo>
                <a:lnTo>
                  <a:pt x="9133683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030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2"/>
  <p:tag name="ARTICULATE_DESIGN_ID_OFFICE THEME" val="vkoTch7J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Summary Slide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2021-05-22T20:19:17Z</dcterms:created>
  <dcterms:modified xsi:type="dcterms:W3CDTF">2021-05-22T20:20:13Z</dcterms:modified>
</cp:coreProperties>
</file>